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EA59-F8A7-4593-8C01-DE5F675C627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791-D197-4231-A3ED-805820CEF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EA59-F8A7-4593-8C01-DE5F675C627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791-D197-4231-A3ED-805820CEF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EA59-F8A7-4593-8C01-DE5F675C627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791-D197-4231-A3ED-805820CEF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EA59-F8A7-4593-8C01-DE5F675C627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791-D197-4231-A3ED-805820CEF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EA59-F8A7-4593-8C01-DE5F675C627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791-D197-4231-A3ED-805820CEF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EA59-F8A7-4593-8C01-DE5F675C627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791-D197-4231-A3ED-805820CEF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EA59-F8A7-4593-8C01-DE5F675C627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791-D197-4231-A3ED-805820CEF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EA59-F8A7-4593-8C01-DE5F675C627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791-D197-4231-A3ED-805820CEF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1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EA59-F8A7-4593-8C01-DE5F675C627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791-D197-4231-A3ED-805820CEF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EA59-F8A7-4593-8C01-DE5F675C627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791-D197-4231-A3ED-805820CEF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EA59-F8A7-4593-8C01-DE5F675C627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791-D197-4231-A3ED-805820CEF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DEA59-F8A7-4593-8C01-DE5F675C627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22791-D197-4231-A3ED-805820CEF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iConText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 Petrov</dc:creator>
  <cp:lastModifiedBy>Екатерина Шинкевич</cp:lastModifiedBy>
  <cp:revision>2</cp:revision>
  <dcterms:created xsi:type="dcterms:W3CDTF">2022-11-22T08:13:49Z</dcterms:created>
  <dcterms:modified xsi:type="dcterms:W3CDTF">2022-11-29T09:37:16Z</dcterms:modified>
</cp:coreProperties>
</file>